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68" r:id="rId11"/>
    <p:sldId id="267" r:id="rId12"/>
    <p:sldId id="266" r:id="rId13"/>
  </p:sldIdLst>
  <p:sldSz cx="18288000" cy="10287000"/>
  <p:notesSz cx="6858000" cy="9144000"/>
  <p:embeddedFontLst>
    <p:embeddedFont>
      <p:font typeface="210 네버랜드 Light" panose="020B0600000101010101" charset="-127"/>
      <p:regular r:id="rId14"/>
    </p:embeddedFont>
    <p:embeddedFont>
      <p:font typeface="Arita Dotum Medium" panose="020B0600000101010101" charset="-127"/>
      <p:regular r:id="rId15"/>
    </p:embeddedFont>
    <p:embeddedFont>
      <p:font typeface="Arita Dotum Semi-Bold" panose="020B0600000101010101" charset="-127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66FF"/>
    <a:srgbClr val="C7D0FF"/>
    <a:srgbClr val="96A8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69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4.jpeg"/><Relationship Id="rId7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10" Type="http://schemas.openxmlformats.org/officeDocument/2006/relationships/image" Target="../media/image9.svg"/><Relationship Id="rId4" Type="http://schemas.openxmlformats.org/officeDocument/2006/relationships/image" Target="../media/image15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.svg"/><Relationship Id="rId10" Type="http://schemas.openxmlformats.org/officeDocument/2006/relationships/image" Target="../media/image22.png"/><Relationship Id="rId4" Type="http://schemas.openxmlformats.org/officeDocument/2006/relationships/image" Target="../media/image1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3385233" cy="472748"/>
            <a:chOff x="0" y="0"/>
            <a:chExt cx="4513644" cy="6303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0331" cy="630331"/>
            </a:xfrm>
            <a:custGeom>
              <a:avLst/>
              <a:gdLst/>
              <a:ahLst/>
              <a:cxnLst/>
              <a:rect l="l" t="t" r="r" b="b"/>
              <a:pathLst>
                <a:path w="630331" h="630331">
                  <a:moveTo>
                    <a:pt x="0" y="0"/>
                  </a:moveTo>
                  <a:lnTo>
                    <a:pt x="630331" y="0"/>
                  </a:lnTo>
                  <a:lnTo>
                    <a:pt x="630331" y="630331"/>
                  </a:lnTo>
                  <a:lnTo>
                    <a:pt x="0" y="630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1203386" y="110504"/>
              <a:ext cx="3310258" cy="361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1"/>
                </a:lnSpc>
                <a:spcBef>
                  <a:spcPct val="0"/>
                </a:spcBef>
              </a:pPr>
              <a:r>
                <a:rPr lang="en-US" sz="1601">
                  <a:solidFill>
                    <a:srgbClr val="FFFFFF"/>
                  </a:solidFill>
                  <a:latin typeface="210 네버랜드 Light"/>
                </a:rPr>
                <a:t>JUMP TO MOON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5666260" y="-2469633"/>
            <a:ext cx="16012640" cy="16012640"/>
          </a:xfrm>
          <a:custGeom>
            <a:avLst/>
            <a:gdLst/>
            <a:ahLst/>
            <a:cxnLst/>
            <a:rect l="l" t="t" r="r" b="b"/>
            <a:pathLst>
              <a:path w="16012640" h="16012640">
                <a:moveTo>
                  <a:pt x="0" y="0"/>
                </a:moveTo>
                <a:lnTo>
                  <a:pt x="16012640" y="0"/>
                </a:lnTo>
                <a:lnTo>
                  <a:pt x="16012640" y="16012640"/>
                </a:lnTo>
                <a:lnTo>
                  <a:pt x="0" y="160126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356110" y="8811102"/>
            <a:ext cx="2725212" cy="538229"/>
          </a:xfrm>
          <a:custGeom>
            <a:avLst/>
            <a:gdLst/>
            <a:ahLst/>
            <a:cxnLst/>
            <a:rect l="l" t="t" r="r" b="b"/>
            <a:pathLst>
              <a:path w="2725212" h="538229">
                <a:moveTo>
                  <a:pt x="0" y="0"/>
                </a:moveTo>
                <a:lnTo>
                  <a:pt x="2725212" y="0"/>
                </a:lnTo>
                <a:lnTo>
                  <a:pt x="2725212" y="538230"/>
                </a:lnTo>
                <a:lnTo>
                  <a:pt x="0" y="5382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481432">
            <a:off x="9849560" y="806750"/>
            <a:ext cx="6668620" cy="7868578"/>
          </a:xfrm>
          <a:custGeom>
            <a:avLst/>
            <a:gdLst/>
            <a:ahLst/>
            <a:cxnLst/>
            <a:rect l="l" t="t" r="r" b="b"/>
            <a:pathLst>
              <a:path w="6668620" h="7868578">
                <a:moveTo>
                  <a:pt x="0" y="0"/>
                </a:moveTo>
                <a:lnTo>
                  <a:pt x="6668619" y="0"/>
                </a:lnTo>
                <a:lnTo>
                  <a:pt x="6668619" y="7868578"/>
                </a:lnTo>
                <a:lnTo>
                  <a:pt x="0" y="78685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7314" y="8206400"/>
            <a:ext cx="1738940" cy="873817"/>
          </a:xfrm>
          <a:custGeom>
            <a:avLst/>
            <a:gdLst/>
            <a:ahLst/>
            <a:cxnLst/>
            <a:rect l="l" t="t" r="r" b="b"/>
            <a:pathLst>
              <a:path w="1738940" h="873817">
                <a:moveTo>
                  <a:pt x="0" y="0"/>
                </a:moveTo>
                <a:lnTo>
                  <a:pt x="1738940" y="0"/>
                </a:lnTo>
                <a:lnTo>
                  <a:pt x="1738940" y="873817"/>
                </a:lnTo>
                <a:lnTo>
                  <a:pt x="0" y="8738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26045" y="8409174"/>
            <a:ext cx="941477" cy="445062"/>
          </a:xfrm>
          <a:custGeom>
            <a:avLst/>
            <a:gdLst/>
            <a:ahLst/>
            <a:cxnLst/>
            <a:rect l="l" t="t" r="r" b="b"/>
            <a:pathLst>
              <a:path w="941477" h="445062">
                <a:moveTo>
                  <a:pt x="0" y="0"/>
                </a:moveTo>
                <a:lnTo>
                  <a:pt x="941478" y="0"/>
                </a:lnTo>
                <a:lnTo>
                  <a:pt x="941478" y="445062"/>
                </a:lnTo>
                <a:lnTo>
                  <a:pt x="0" y="4450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27314" y="3001995"/>
            <a:ext cx="6773237" cy="4283010"/>
            <a:chOff x="0" y="0"/>
            <a:chExt cx="9030983" cy="571068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19050"/>
              <a:ext cx="9030983" cy="4718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3920"/>
                </a:lnSpc>
              </a:pPr>
              <a:r>
                <a:rPr lang="en-US" sz="11600" dirty="0" err="1">
                  <a:solidFill>
                    <a:srgbClr val="FFFFFF"/>
                  </a:solidFill>
                  <a:ea typeface="210 네버랜드 Light"/>
                </a:rPr>
                <a:t>영화</a:t>
              </a:r>
              <a:r>
                <a:rPr lang="en-US" sz="11600" dirty="0">
                  <a:solidFill>
                    <a:srgbClr val="FFFFFF"/>
                  </a:solidFill>
                  <a:ea typeface="210 네버랜드 Light"/>
                </a:rPr>
                <a:t> </a:t>
              </a:r>
              <a:r>
                <a:rPr lang="en-US" sz="11600" dirty="0" err="1">
                  <a:solidFill>
                    <a:srgbClr val="FFFFFF"/>
                  </a:solidFill>
                  <a:ea typeface="210 네버랜드 Light"/>
                </a:rPr>
                <a:t>예약</a:t>
              </a:r>
              <a:r>
                <a:rPr lang="en-US" sz="11600" dirty="0">
                  <a:solidFill>
                    <a:srgbClr val="FFFFFF"/>
                  </a:solidFill>
                  <a:ea typeface="210 네버랜드 Light"/>
                </a:rPr>
                <a:t> </a:t>
              </a:r>
              <a:r>
                <a:rPr lang="en-US" sz="11600" dirty="0" err="1">
                  <a:solidFill>
                    <a:srgbClr val="FFFFFF"/>
                  </a:solidFill>
                  <a:ea typeface="210 네버랜드 Light"/>
                </a:rPr>
                <a:t>프로젝트</a:t>
              </a:r>
              <a:endParaRPr lang="en-US" sz="11600" dirty="0">
                <a:solidFill>
                  <a:srgbClr val="FFFFFF"/>
                </a:solidFill>
                <a:ea typeface="210 네버랜드 Light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034406"/>
              <a:ext cx="7134343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Arita Dotum Medium"/>
                  <a:ea typeface="Arita Dotum Medium"/>
                </a:rPr>
                <a:t>ERP </a:t>
              </a:r>
              <a:r>
                <a:rPr lang="en-US" sz="3000" dirty="0" err="1">
                  <a:solidFill>
                    <a:srgbClr val="FFFFFF"/>
                  </a:solidFill>
                  <a:latin typeface="Arita Dotum Medium"/>
                  <a:ea typeface="Arita Dotum Medium"/>
                </a:rPr>
                <a:t>대비</a:t>
              </a:r>
              <a:r>
                <a:rPr lang="en-US" sz="3000" dirty="0">
                  <a:solidFill>
                    <a:srgbClr val="FFFFFF"/>
                  </a:solidFill>
                  <a:latin typeface="Arita Dotum Medium"/>
                  <a:ea typeface="Arita Dotum Medium"/>
                </a:rPr>
                <a:t> 팀 </a:t>
              </a:r>
              <a:r>
                <a:rPr lang="en-US" sz="3000" dirty="0" err="1">
                  <a:solidFill>
                    <a:srgbClr val="FFFFFF"/>
                  </a:solidFill>
                  <a:latin typeface="Arita Dotum Medium"/>
                  <a:ea typeface="Arita Dotum Medium"/>
                </a:rPr>
                <a:t>프로젝트</a:t>
              </a:r>
              <a:endParaRPr lang="en-US" sz="3000" dirty="0">
                <a:solidFill>
                  <a:srgbClr val="FFFFFF"/>
                </a:solidFill>
                <a:latin typeface="Arita Dotum Medium"/>
                <a:ea typeface="Arita Dotum Medium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CB87ADEF-C15B-E909-E168-7AEDE5DF6091}"/>
              </a:ext>
            </a:extLst>
          </p:cNvPr>
          <p:cNvSpPr/>
          <p:nvPr/>
        </p:nvSpPr>
        <p:spPr>
          <a:xfrm>
            <a:off x="355594" y="2628900"/>
            <a:ext cx="17284256" cy="7340450"/>
          </a:xfrm>
          <a:custGeom>
            <a:avLst/>
            <a:gdLst/>
            <a:ahLst/>
            <a:cxnLst/>
            <a:rect l="l" t="t" r="r" b="b"/>
            <a:pathLst>
              <a:path w="4552232" h="2433154">
                <a:moveTo>
                  <a:pt x="34938" y="0"/>
                </a:moveTo>
                <a:lnTo>
                  <a:pt x="4517295" y="0"/>
                </a:lnTo>
                <a:cubicBezTo>
                  <a:pt x="4526561" y="0"/>
                  <a:pt x="4535447" y="3681"/>
                  <a:pt x="4541999" y="10233"/>
                </a:cubicBezTo>
                <a:cubicBezTo>
                  <a:pt x="4548551" y="16785"/>
                  <a:pt x="4552232" y="25672"/>
                  <a:pt x="4552232" y="34938"/>
                </a:cubicBezTo>
                <a:lnTo>
                  <a:pt x="4552232" y="2398216"/>
                </a:lnTo>
                <a:cubicBezTo>
                  <a:pt x="4552232" y="2417512"/>
                  <a:pt x="4536590" y="2433154"/>
                  <a:pt x="4517295" y="2433154"/>
                </a:cubicBezTo>
                <a:lnTo>
                  <a:pt x="34938" y="2433154"/>
                </a:lnTo>
                <a:cubicBezTo>
                  <a:pt x="25672" y="2433154"/>
                  <a:pt x="16785" y="2429473"/>
                  <a:pt x="10233" y="2422921"/>
                </a:cubicBezTo>
                <a:cubicBezTo>
                  <a:pt x="3681" y="2416369"/>
                  <a:pt x="0" y="2407482"/>
                  <a:pt x="0" y="2398216"/>
                </a:cubicBezTo>
                <a:lnTo>
                  <a:pt x="0" y="34938"/>
                </a:lnTo>
                <a:cubicBezTo>
                  <a:pt x="0" y="15642"/>
                  <a:pt x="15642" y="0"/>
                  <a:pt x="34938" y="0"/>
                </a:cubicBezTo>
                <a:close/>
              </a:path>
            </a:pathLst>
          </a:custGeom>
          <a:solidFill>
            <a:srgbClr val="6D85FF">
              <a:alpha val="29804"/>
            </a:srgbClr>
          </a:solidFill>
        </p:spPr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D868127B-5C57-D5CA-997D-08F033B99880}"/>
              </a:ext>
            </a:extLst>
          </p:cNvPr>
          <p:cNvSpPr txBox="1"/>
          <p:nvPr/>
        </p:nvSpPr>
        <p:spPr>
          <a:xfrm>
            <a:off x="355593" y="114977"/>
            <a:ext cx="6224356" cy="1461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1439"/>
              </a:lnSpc>
            </a:pPr>
            <a:r>
              <a:rPr lang="ko-KR" altLang="en-US" sz="8799" dirty="0">
                <a:solidFill>
                  <a:srgbClr val="FFFFFF"/>
                </a:solidFill>
                <a:ea typeface="210 네버랜드"/>
              </a:rPr>
              <a:t>쿼리 메소드</a:t>
            </a:r>
            <a:endParaRPr lang="en-US" sz="8799" dirty="0">
              <a:solidFill>
                <a:srgbClr val="FFFFFF"/>
              </a:solidFill>
              <a:ea typeface="210 네버랜드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3E685D00-C6BB-056D-DD7F-7D9ED42A1F21}"/>
              </a:ext>
            </a:extLst>
          </p:cNvPr>
          <p:cNvSpPr/>
          <p:nvPr/>
        </p:nvSpPr>
        <p:spPr>
          <a:xfrm>
            <a:off x="355593" y="1556287"/>
            <a:ext cx="17284256" cy="789409"/>
          </a:xfrm>
          <a:custGeom>
            <a:avLst/>
            <a:gdLst/>
            <a:ahLst/>
            <a:cxnLst/>
            <a:rect l="l" t="t" r="r" b="b"/>
            <a:pathLst>
              <a:path w="4552232" h="2433154">
                <a:moveTo>
                  <a:pt x="34938" y="0"/>
                </a:moveTo>
                <a:lnTo>
                  <a:pt x="4517295" y="0"/>
                </a:lnTo>
                <a:cubicBezTo>
                  <a:pt x="4526561" y="0"/>
                  <a:pt x="4535447" y="3681"/>
                  <a:pt x="4541999" y="10233"/>
                </a:cubicBezTo>
                <a:cubicBezTo>
                  <a:pt x="4548551" y="16785"/>
                  <a:pt x="4552232" y="25672"/>
                  <a:pt x="4552232" y="34938"/>
                </a:cubicBezTo>
                <a:lnTo>
                  <a:pt x="4552232" y="2398216"/>
                </a:lnTo>
                <a:cubicBezTo>
                  <a:pt x="4552232" y="2417512"/>
                  <a:pt x="4536590" y="2433154"/>
                  <a:pt x="4517295" y="2433154"/>
                </a:cubicBezTo>
                <a:lnTo>
                  <a:pt x="34938" y="2433154"/>
                </a:lnTo>
                <a:cubicBezTo>
                  <a:pt x="25672" y="2433154"/>
                  <a:pt x="16785" y="2429473"/>
                  <a:pt x="10233" y="2422921"/>
                </a:cubicBezTo>
                <a:cubicBezTo>
                  <a:pt x="3681" y="2416369"/>
                  <a:pt x="0" y="2407482"/>
                  <a:pt x="0" y="2398216"/>
                </a:cubicBezTo>
                <a:lnTo>
                  <a:pt x="0" y="34938"/>
                </a:lnTo>
                <a:cubicBezTo>
                  <a:pt x="0" y="15642"/>
                  <a:pt x="15642" y="0"/>
                  <a:pt x="34938" y="0"/>
                </a:cubicBezTo>
                <a:close/>
              </a:path>
            </a:pathLst>
          </a:custGeom>
          <a:solidFill>
            <a:srgbClr val="6D85FF">
              <a:alpha val="71000"/>
            </a:srgbClr>
          </a:solidFill>
        </p:spPr>
        <p:txBody>
          <a:bodyPr/>
          <a:lstStyle/>
          <a:p>
            <a:r>
              <a:rPr lang="en-US" altLang="ko-KR" sz="3200" dirty="0">
                <a:solidFill>
                  <a:schemeClr val="bg1"/>
                </a:solidFill>
              </a:rPr>
              <a:t>Govern Message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376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5E8731E8-6E7D-C4CF-9F35-AE67B49D158F}"/>
              </a:ext>
            </a:extLst>
          </p:cNvPr>
          <p:cNvSpPr/>
          <p:nvPr/>
        </p:nvSpPr>
        <p:spPr>
          <a:xfrm>
            <a:off x="355594" y="2628900"/>
            <a:ext cx="17284256" cy="7340450"/>
          </a:xfrm>
          <a:custGeom>
            <a:avLst/>
            <a:gdLst/>
            <a:ahLst/>
            <a:cxnLst/>
            <a:rect l="l" t="t" r="r" b="b"/>
            <a:pathLst>
              <a:path w="4552232" h="2433154">
                <a:moveTo>
                  <a:pt x="34938" y="0"/>
                </a:moveTo>
                <a:lnTo>
                  <a:pt x="4517295" y="0"/>
                </a:lnTo>
                <a:cubicBezTo>
                  <a:pt x="4526561" y="0"/>
                  <a:pt x="4535447" y="3681"/>
                  <a:pt x="4541999" y="10233"/>
                </a:cubicBezTo>
                <a:cubicBezTo>
                  <a:pt x="4548551" y="16785"/>
                  <a:pt x="4552232" y="25672"/>
                  <a:pt x="4552232" y="34938"/>
                </a:cubicBezTo>
                <a:lnTo>
                  <a:pt x="4552232" y="2398216"/>
                </a:lnTo>
                <a:cubicBezTo>
                  <a:pt x="4552232" y="2417512"/>
                  <a:pt x="4536590" y="2433154"/>
                  <a:pt x="4517295" y="2433154"/>
                </a:cubicBezTo>
                <a:lnTo>
                  <a:pt x="34938" y="2433154"/>
                </a:lnTo>
                <a:cubicBezTo>
                  <a:pt x="25672" y="2433154"/>
                  <a:pt x="16785" y="2429473"/>
                  <a:pt x="10233" y="2422921"/>
                </a:cubicBezTo>
                <a:cubicBezTo>
                  <a:pt x="3681" y="2416369"/>
                  <a:pt x="0" y="2407482"/>
                  <a:pt x="0" y="2398216"/>
                </a:cubicBezTo>
                <a:lnTo>
                  <a:pt x="0" y="34938"/>
                </a:lnTo>
                <a:cubicBezTo>
                  <a:pt x="0" y="15642"/>
                  <a:pt x="15642" y="0"/>
                  <a:pt x="34938" y="0"/>
                </a:cubicBezTo>
                <a:close/>
              </a:path>
            </a:pathLst>
          </a:custGeom>
          <a:solidFill>
            <a:srgbClr val="6D85FF">
              <a:alpha val="29804"/>
            </a:srgbClr>
          </a:solidFill>
        </p:spPr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F10DFD44-2972-CA4F-FE09-C53120861F0D}"/>
              </a:ext>
            </a:extLst>
          </p:cNvPr>
          <p:cNvSpPr txBox="1"/>
          <p:nvPr/>
        </p:nvSpPr>
        <p:spPr>
          <a:xfrm>
            <a:off x="355593" y="114977"/>
            <a:ext cx="6224356" cy="1461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1439"/>
              </a:lnSpc>
            </a:pPr>
            <a:r>
              <a:rPr lang="ko-KR" altLang="en-US" sz="8799" dirty="0">
                <a:solidFill>
                  <a:srgbClr val="FFFFFF"/>
                </a:solidFill>
                <a:ea typeface="210 네버랜드"/>
              </a:rPr>
              <a:t>자바 메소드</a:t>
            </a:r>
            <a:endParaRPr lang="en-US" sz="8799" dirty="0">
              <a:solidFill>
                <a:srgbClr val="FFFFFF"/>
              </a:solidFill>
              <a:ea typeface="210 네버랜드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CF482599-2A8E-AF10-B995-B342F599D56F}"/>
              </a:ext>
            </a:extLst>
          </p:cNvPr>
          <p:cNvSpPr/>
          <p:nvPr/>
        </p:nvSpPr>
        <p:spPr>
          <a:xfrm>
            <a:off x="355593" y="1556287"/>
            <a:ext cx="17284256" cy="789409"/>
          </a:xfrm>
          <a:custGeom>
            <a:avLst/>
            <a:gdLst/>
            <a:ahLst/>
            <a:cxnLst/>
            <a:rect l="l" t="t" r="r" b="b"/>
            <a:pathLst>
              <a:path w="4552232" h="2433154">
                <a:moveTo>
                  <a:pt x="34938" y="0"/>
                </a:moveTo>
                <a:lnTo>
                  <a:pt x="4517295" y="0"/>
                </a:lnTo>
                <a:cubicBezTo>
                  <a:pt x="4526561" y="0"/>
                  <a:pt x="4535447" y="3681"/>
                  <a:pt x="4541999" y="10233"/>
                </a:cubicBezTo>
                <a:cubicBezTo>
                  <a:pt x="4548551" y="16785"/>
                  <a:pt x="4552232" y="25672"/>
                  <a:pt x="4552232" y="34938"/>
                </a:cubicBezTo>
                <a:lnTo>
                  <a:pt x="4552232" y="2398216"/>
                </a:lnTo>
                <a:cubicBezTo>
                  <a:pt x="4552232" y="2417512"/>
                  <a:pt x="4536590" y="2433154"/>
                  <a:pt x="4517295" y="2433154"/>
                </a:cubicBezTo>
                <a:lnTo>
                  <a:pt x="34938" y="2433154"/>
                </a:lnTo>
                <a:cubicBezTo>
                  <a:pt x="25672" y="2433154"/>
                  <a:pt x="16785" y="2429473"/>
                  <a:pt x="10233" y="2422921"/>
                </a:cubicBezTo>
                <a:cubicBezTo>
                  <a:pt x="3681" y="2416369"/>
                  <a:pt x="0" y="2407482"/>
                  <a:pt x="0" y="2398216"/>
                </a:cubicBezTo>
                <a:lnTo>
                  <a:pt x="0" y="34938"/>
                </a:lnTo>
                <a:cubicBezTo>
                  <a:pt x="0" y="15642"/>
                  <a:pt x="15642" y="0"/>
                  <a:pt x="34938" y="0"/>
                </a:cubicBezTo>
                <a:close/>
              </a:path>
            </a:pathLst>
          </a:custGeom>
          <a:solidFill>
            <a:srgbClr val="6D85FF">
              <a:alpha val="71000"/>
            </a:srgbClr>
          </a:solidFill>
        </p:spPr>
        <p:txBody>
          <a:bodyPr/>
          <a:lstStyle/>
          <a:p>
            <a:r>
              <a:rPr lang="en-US" altLang="ko-KR" sz="3200" dirty="0">
                <a:solidFill>
                  <a:schemeClr val="bg1"/>
                </a:solidFill>
              </a:rPr>
              <a:t>Govern Message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263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C31E325C-EB86-8EBE-6AC0-29933DC6D9E9}"/>
              </a:ext>
            </a:extLst>
          </p:cNvPr>
          <p:cNvSpPr/>
          <p:nvPr/>
        </p:nvSpPr>
        <p:spPr>
          <a:xfrm>
            <a:off x="9927879" y="1838178"/>
            <a:ext cx="7391398" cy="7733558"/>
          </a:xfrm>
          <a:prstGeom prst="roundRect">
            <a:avLst/>
          </a:prstGeom>
          <a:solidFill>
            <a:srgbClr val="47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F4B50889-4859-1E46-60E9-B02FEB20FD9B}"/>
              </a:ext>
            </a:extLst>
          </p:cNvPr>
          <p:cNvSpPr/>
          <p:nvPr/>
        </p:nvSpPr>
        <p:spPr>
          <a:xfrm>
            <a:off x="1035924" y="1838178"/>
            <a:ext cx="7391398" cy="7733558"/>
          </a:xfrm>
          <a:prstGeom prst="roundRect">
            <a:avLst/>
          </a:prstGeom>
          <a:solidFill>
            <a:srgbClr val="47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501872" y="181251"/>
            <a:ext cx="17284256" cy="941920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499"/>
              </a:lnSpc>
            </a:pPr>
            <a:endParaRPr/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id="{88948965-EAD7-2591-D237-8F36D45603EC}"/>
              </a:ext>
            </a:extLst>
          </p:cNvPr>
          <p:cNvSpPr txBox="1"/>
          <p:nvPr/>
        </p:nvSpPr>
        <p:spPr>
          <a:xfrm>
            <a:off x="2205875" y="5152875"/>
            <a:ext cx="5916650" cy="25085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63900" lvl="1" indent="-381950">
              <a:lnSpc>
                <a:spcPts val="4953"/>
              </a:lnSpc>
              <a:buFont typeface="Arial"/>
              <a:buChar char="•"/>
            </a:pPr>
            <a:r>
              <a:rPr lang="en-US" sz="3538" dirty="0">
                <a:solidFill>
                  <a:srgbClr val="FFFFFF"/>
                </a:solidFill>
                <a:ea typeface="Arita Dotum"/>
              </a:rPr>
              <a:t>1123</a:t>
            </a:r>
          </a:p>
          <a:p>
            <a:pPr marL="763900" lvl="1" indent="-381950">
              <a:lnSpc>
                <a:spcPts val="4953"/>
              </a:lnSpc>
              <a:buFont typeface="Arial"/>
              <a:buChar char="•"/>
            </a:pPr>
            <a:r>
              <a:rPr lang="en-US" sz="3538" dirty="0">
                <a:solidFill>
                  <a:srgbClr val="FFFFFF"/>
                </a:solidFill>
                <a:latin typeface="Arita Dotum"/>
                <a:ea typeface="Arita Dotum Medium"/>
              </a:rPr>
              <a:t>123123</a:t>
            </a:r>
          </a:p>
          <a:p>
            <a:pPr marL="763900" lvl="1" indent="-381950">
              <a:lnSpc>
                <a:spcPts val="4953"/>
              </a:lnSpc>
              <a:buFont typeface="Arial"/>
              <a:buChar char="•"/>
            </a:pPr>
            <a:r>
              <a:rPr lang="en-US" sz="3538" dirty="0">
                <a:solidFill>
                  <a:srgbClr val="FFFFFF"/>
                </a:solidFill>
                <a:latin typeface="Arita Dotum"/>
                <a:ea typeface="Arita Dotum Medium"/>
              </a:rPr>
              <a:t>123213</a:t>
            </a:r>
          </a:p>
          <a:p>
            <a:pPr marL="763900" lvl="1" indent="-381950">
              <a:lnSpc>
                <a:spcPts val="4953"/>
              </a:lnSpc>
              <a:buFont typeface="Arial"/>
              <a:buChar char="•"/>
            </a:pPr>
            <a:endParaRPr lang="en-US" sz="3538" dirty="0">
              <a:solidFill>
                <a:srgbClr val="FFFFFF"/>
              </a:solidFill>
              <a:latin typeface="Arita Dotum Medium"/>
              <a:ea typeface="Arita Dotum Medium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BB6907-5063-8D62-7440-90298ED5E2AF}"/>
              </a:ext>
            </a:extLst>
          </p:cNvPr>
          <p:cNvSpPr txBox="1"/>
          <p:nvPr/>
        </p:nvSpPr>
        <p:spPr>
          <a:xfrm>
            <a:off x="1851850" y="3708897"/>
            <a:ext cx="3048000" cy="86177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bg1">
                    <a:alpha val="73000"/>
                  </a:schemeClr>
                </a:solidFill>
              </a:rPr>
              <a:t>문제점</a:t>
            </a:r>
          </a:p>
        </p:txBody>
      </p:sp>
      <p:sp>
        <p:nvSpPr>
          <p:cNvPr id="39" name="TextBox 12">
            <a:extLst>
              <a:ext uri="{FF2B5EF4-FFF2-40B4-BE49-F238E27FC236}">
                <a16:creationId xmlns:a16="http://schemas.microsoft.com/office/drawing/2014/main" id="{4C909BE9-A7A1-337F-ADF9-5DD2004E99DC}"/>
              </a:ext>
            </a:extLst>
          </p:cNvPr>
          <p:cNvSpPr txBox="1"/>
          <p:nvPr/>
        </p:nvSpPr>
        <p:spPr>
          <a:xfrm>
            <a:off x="11887063" y="5169873"/>
            <a:ext cx="5916650" cy="25085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63900" lvl="1" indent="-381950">
              <a:lnSpc>
                <a:spcPts val="4953"/>
              </a:lnSpc>
              <a:buFont typeface="Arial"/>
              <a:buChar char="•"/>
            </a:pPr>
            <a:r>
              <a:rPr lang="en-US" sz="3538" dirty="0">
                <a:solidFill>
                  <a:srgbClr val="FFFFFF"/>
                </a:solidFill>
                <a:ea typeface="Arita Dotum"/>
              </a:rPr>
              <a:t>1123</a:t>
            </a:r>
          </a:p>
          <a:p>
            <a:pPr marL="763900" lvl="1" indent="-381950">
              <a:lnSpc>
                <a:spcPts val="4953"/>
              </a:lnSpc>
              <a:buFont typeface="Arial"/>
              <a:buChar char="•"/>
            </a:pPr>
            <a:r>
              <a:rPr lang="en-US" sz="3538" dirty="0">
                <a:solidFill>
                  <a:srgbClr val="FFFFFF"/>
                </a:solidFill>
                <a:latin typeface="Arita Dotum"/>
                <a:ea typeface="Arita Dotum Medium"/>
              </a:rPr>
              <a:t>123123</a:t>
            </a:r>
          </a:p>
          <a:p>
            <a:pPr marL="763900" lvl="1" indent="-381950">
              <a:lnSpc>
                <a:spcPts val="4953"/>
              </a:lnSpc>
              <a:buFont typeface="Arial"/>
              <a:buChar char="•"/>
            </a:pPr>
            <a:r>
              <a:rPr lang="en-US" sz="3538" dirty="0">
                <a:solidFill>
                  <a:srgbClr val="FFFFFF"/>
                </a:solidFill>
                <a:latin typeface="Arita Dotum"/>
                <a:ea typeface="Arita Dotum Medium"/>
              </a:rPr>
              <a:t>123213</a:t>
            </a:r>
          </a:p>
          <a:p>
            <a:pPr marL="763900" lvl="1" indent="-381950">
              <a:lnSpc>
                <a:spcPts val="4953"/>
              </a:lnSpc>
              <a:buFont typeface="Arial"/>
              <a:buChar char="•"/>
            </a:pPr>
            <a:endParaRPr lang="en-US" sz="3538" dirty="0">
              <a:solidFill>
                <a:srgbClr val="FFFFFF"/>
              </a:solidFill>
              <a:latin typeface="Arita Dotum Medium"/>
              <a:ea typeface="Arita Dotum Medium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4D93558-CDD4-94E2-969B-97C645123B66}"/>
              </a:ext>
            </a:extLst>
          </p:cNvPr>
          <p:cNvSpPr txBox="1"/>
          <p:nvPr/>
        </p:nvSpPr>
        <p:spPr>
          <a:xfrm>
            <a:off x="11533038" y="3725895"/>
            <a:ext cx="3048000" cy="86177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bg1">
                    <a:alpha val="73000"/>
                  </a:schemeClr>
                </a:solidFill>
              </a:rPr>
              <a:t>해결책</a:t>
            </a:r>
          </a:p>
        </p:txBody>
      </p:sp>
      <p:sp>
        <p:nvSpPr>
          <p:cNvPr id="41" name="AutoShape 5">
            <a:extLst>
              <a:ext uri="{FF2B5EF4-FFF2-40B4-BE49-F238E27FC236}">
                <a16:creationId xmlns:a16="http://schemas.microsoft.com/office/drawing/2014/main" id="{F296DE78-034D-043B-7FCD-746AA9B2CB0F}"/>
              </a:ext>
            </a:extLst>
          </p:cNvPr>
          <p:cNvSpPr/>
          <p:nvPr/>
        </p:nvSpPr>
        <p:spPr>
          <a:xfrm rot="-5400000">
            <a:off x="5124260" y="5811472"/>
            <a:ext cx="8282527" cy="0"/>
          </a:xfrm>
          <a:prstGeom prst="line">
            <a:avLst/>
          </a:prstGeom>
          <a:ln w="9525" cap="flat">
            <a:solidFill>
              <a:srgbClr val="FFFFFF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TextBox 5">
            <a:extLst>
              <a:ext uri="{FF2B5EF4-FFF2-40B4-BE49-F238E27FC236}">
                <a16:creationId xmlns:a16="http://schemas.microsoft.com/office/drawing/2014/main" id="{553797F6-4D22-74BE-98DA-E49074C4A19D}"/>
              </a:ext>
            </a:extLst>
          </p:cNvPr>
          <p:cNvSpPr txBox="1"/>
          <p:nvPr/>
        </p:nvSpPr>
        <p:spPr>
          <a:xfrm>
            <a:off x="-1719763" y="37526"/>
            <a:ext cx="8621125" cy="1461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439"/>
              </a:lnSpc>
            </a:pPr>
            <a:r>
              <a:rPr lang="ko-KR" altLang="en-US" sz="8799" u="none" dirty="0">
                <a:solidFill>
                  <a:srgbClr val="FFFFFF"/>
                </a:solidFill>
                <a:ea typeface="210 네버랜드 Light"/>
              </a:rPr>
              <a:t>개선방안</a:t>
            </a:r>
            <a:endParaRPr lang="en-US" sz="8799" u="none" dirty="0">
              <a:solidFill>
                <a:srgbClr val="FFFFFF"/>
              </a:solidFill>
              <a:ea typeface="210 네버랜드 Light"/>
            </a:endParaRPr>
          </a:p>
        </p:txBody>
      </p:sp>
    </p:spTree>
    <p:extLst>
      <p:ext uri="{BB962C8B-B14F-4D97-AF65-F5344CB8AC3E}">
        <p14:creationId xmlns:p14="http://schemas.microsoft.com/office/powerpoint/2010/main" val="2064388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1872" y="524309"/>
            <a:ext cx="17284256" cy="9238381"/>
            <a:chOff x="0" y="0"/>
            <a:chExt cx="4552232" cy="24331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2232" cy="2433154"/>
            </a:xfrm>
            <a:custGeom>
              <a:avLst/>
              <a:gdLst/>
              <a:ahLst/>
              <a:cxnLst/>
              <a:rect l="l" t="t" r="r" b="b"/>
              <a:pathLst>
                <a:path w="4552232" h="2433154">
                  <a:moveTo>
                    <a:pt x="34938" y="0"/>
                  </a:moveTo>
                  <a:lnTo>
                    <a:pt x="4517295" y="0"/>
                  </a:lnTo>
                  <a:cubicBezTo>
                    <a:pt x="4526561" y="0"/>
                    <a:pt x="4535447" y="3681"/>
                    <a:pt x="4541999" y="10233"/>
                  </a:cubicBezTo>
                  <a:cubicBezTo>
                    <a:pt x="4548551" y="16785"/>
                    <a:pt x="4552232" y="25672"/>
                    <a:pt x="4552232" y="34938"/>
                  </a:cubicBezTo>
                  <a:lnTo>
                    <a:pt x="4552232" y="2398216"/>
                  </a:lnTo>
                  <a:cubicBezTo>
                    <a:pt x="4552232" y="2417512"/>
                    <a:pt x="4536590" y="2433154"/>
                    <a:pt x="4517295" y="2433154"/>
                  </a:cubicBezTo>
                  <a:lnTo>
                    <a:pt x="34938" y="2433154"/>
                  </a:lnTo>
                  <a:cubicBezTo>
                    <a:pt x="25672" y="2433154"/>
                    <a:pt x="16785" y="2429473"/>
                    <a:pt x="10233" y="2422921"/>
                  </a:cubicBezTo>
                  <a:cubicBezTo>
                    <a:pt x="3681" y="2416369"/>
                    <a:pt x="0" y="2407482"/>
                    <a:pt x="0" y="2398216"/>
                  </a:cubicBezTo>
                  <a:lnTo>
                    <a:pt x="0" y="34938"/>
                  </a:lnTo>
                  <a:cubicBezTo>
                    <a:pt x="0" y="15642"/>
                    <a:pt x="15642" y="0"/>
                    <a:pt x="34938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2232" cy="2480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rot="-5400000">
            <a:off x="4938380" y="7647254"/>
            <a:ext cx="2802916" cy="0"/>
          </a:xfrm>
          <a:prstGeom prst="line">
            <a:avLst/>
          </a:prstGeom>
          <a:ln w="9525" cap="flat">
            <a:solidFill>
              <a:srgbClr val="FFFFFF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-5400000">
            <a:off x="10546704" y="7647254"/>
            <a:ext cx="2802916" cy="0"/>
          </a:xfrm>
          <a:prstGeom prst="line">
            <a:avLst/>
          </a:prstGeom>
          <a:ln w="9525" cap="flat">
            <a:solidFill>
              <a:srgbClr val="FFFFFF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6809649" y="4551350"/>
            <a:ext cx="4717407" cy="931688"/>
          </a:xfrm>
          <a:custGeom>
            <a:avLst/>
            <a:gdLst/>
            <a:ahLst/>
            <a:cxnLst/>
            <a:rect l="l" t="t" r="r" b="b"/>
            <a:pathLst>
              <a:path w="4717407" h="931688">
                <a:moveTo>
                  <a:pt x="0" y="0"/>
                </a:moveTo>
                <a:lnTo>
                  <a:pt x="4717407" y="0"/>
                </a:lnTo>
                <a:lnTo>
                  <a:pt x="4717407" y="931688"/>
                </a:lnTo>
                <a:lnTo>
                  <a:pt x="0" y="931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335076" y="1028700"/>
            <a:ext cx="5666553" cy="3824924"/>
          </a:xfrm>
          <a:custGeom>
            <a:avLst/>
            <a:gdLst/>
            <a:ahLst/>
            <a:cxnLst/>
            <a:rect l="l" t="t" r="r" b="b"/>
            <a:pathLst>
              <a:path w="5666553" h="3824924">
                <a:moveTo>
                  <a:pt x="0" y="0"/>
                </a:moveTo>
                <a:lnTo>
                  <a:pt x="5666553" y="0"/>
                </a:lnTo>
                <a:lnTo>
                  <a:pt x="5666553" y="3824924"/>
                </a:lnTo>
                <a:lnTo>
                  <a:pt x="0" y="3824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28700" y="6394367"/>
            <a:ext cx="5013953" cy="2515300"/>
            <a:chOff x="0" y="0"/>
            <a:chExt cx="6685271" cy="335373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6685271" cy="632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ea typeface="Arita Dotum Medium"/>
                </a:rPr>
                <a:t>개요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862711"/>
              <a:ext cx="6685271" cy="632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ea typeface="Arita Dotum Medium"/>
                </a:rPr>
                <a:t>팀 소개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792098"/>
              <a:ext cx="6685271" cy="632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rita Dotum Medium"/>
                  <a:ea typeface="Arita Dotum Medium"/>
                </a:rPr>
                <a:t>시나리오(사용자,관리자)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721484"/>
              <a:ext cx="6685271" cy="632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rita Dotum Medium"/>
                  <a:ea typeface="Arita Dotum Medium"/>
                </a:rPr>
                <a:t>ERD 소개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637023" y="6394367"/>
            <a:ext cx="5013953" cy="2515300"/>
            <a:chOff x="0" y="0"/>
            <a:chExt cx="6685271" cy="3353733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66675"/>
              <a:ext cx="6685271" cy="632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ea typeface="Arita Dotum Medium"/>
                </a:rPr>
                <a:t>로드맵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62711"/>
              <a:ext cx="6685271" cy="632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ea typeface="Arita Dotum Medium"/>
                </a:rPr>
                <a:t>쿼리 메서드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792098"/>
              <a:ext cx="6685271" cy="632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ea typeface="Arita Dotum Medium"/>
                </a:rPr>
                <a:t>자바 메서드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2721484"/>
              <a:ext cx="6685271" cy="632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rita Dotum Medium"/>
                </a:rPr>
                <a:t>UI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245347" y="6394367"/>
            <a:ext cx="5013953" cy="2515300"/>
            <a:chOff x="0" y="0"/>
            <a:chExt cx="6685271" cy="3353733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66675"/>
              <a:ext cx="6685271" cy="632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ea typeface="Arita Dotum Medium"/>
                </a:rPr>
                <a:t>개선방안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862711"/>
              <a:ext cx="6685271" cy="632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ea typeface="Arita Dotum Medium"/>
                </a:rPr>
                <a:t>마치며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792098"/>
              <a:ext cx="6685271" cy="632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2721484"/>
              <a:ext cx="6685271" cy="632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6990468" y="2157266"/>
            <a:ext cx="4355769" cy="143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439"/>
              </a:lnSpc>
            </a:pPr>
            <a:r>
              <a:rPr lang="en-US" sz="8799">
                <a:solidFill>
                  <a:srgbClr val="FFFFFF"/>
                </a:solidFill>
                <a:ea typeface="210 네버랜드 Light"/>
              </a:rPr>
              <a:t>목차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492205"/>
            <a:ext cx="15562679" cy="4114800"/>
            <a:chOff x="0" y="0"/>
            <a:chExt cx="4098813" cy="10837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8813" cy="1083733"/>
            </a:xfrm>
            <a:custGeom>
              <a:avLst/>
              <a:gdLst/>
              <a:ahLst/>
              <a:cxnLst/>
              <a:rect l="l" t="t" r="r" b="b"/>
              <a:pathLst>
                <a:path w="4098813" h="1083733">
                  <a:moveTo>
                    <a:pt x="24873" y="0"/>
                  </a:moveTo>
                  <a:lnTo>
                    <a:pt x="4073939" y="0"/>
                  </a:lnTo>
                  <a:cubicBezTo>
                    <a:pt x="4087676" y="0"/>
                    <a:pt x="4098813" y="11136"/>
                    <a:pt x="4098813" y="24873"/>
                  </a:cubicBezTo>
                  <a:lnTo>
                    <a:pt x="4098813" y="1058860"/>
                  </a:lnTo>
                  <a:cubicBezTo>
                    <a:pt x="4098813" y="1065457"/>
                    <a:pt x="4096192" y="1071784"/>
                    <a:pt x="4091527" y="1076448"/>
                  </a:cubicBezTo>
                  <a:cubicBezTo>
                    <a:pt x="4086863" y="1081113"/>
                    <a:pt x="4080536" y="1083733"/>
                    <a:pt x="4073939" y="1083733"/>
                  </a:cubicBezTo>
                  <a:lnTo>
                    <a:pt x="24873" y="1083733"/>
                  </a:lnTo>
                  <a:cubicBezTo>
                    <a:pt x="11136" y="1083733"/>
                    <a:pt x="0" y="1072597"/>
                    <a:pt x="0" y="1058860"/>
                  </a:cubicBezTo>
                  <a:lnTo>
                    <a:pt x="0" y="24873"/>
                  </a:lnTo>
                  <a:cubicBezTo>
                    <a:pt x="0" y="11136"/>
                    <a:pt x="11136" y="0"/>
                    <a:pt x="24873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098813" cy="11313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94737" y="4913938"/>
            <a:ext cx="5867329" cy="1044196"/>
          </a:xfrm>
          <a:custGeom>
            <a:avLst/>
            <a:gdLst/>
            <a:ahLst/>
            <a:cxnLst/>
            <a:rect l="l" t="t" r="r" b="b"/>
            <a:pathLst>
              <a:path w="5867329" h="1044196">
                <a:moveTo>
                  <a:pt x="0" y="0"/>
                </a:moveTo>
                <a:lnTo>
                  <a:pt x="5867329" y="0"/>
                </a:lnTo>
                <a:lnTo>
                  <a:pt x="5867329" y="1044195"/>
                </a:lnTo>
                <a:lnTo>
                  <a:pt x="0" y="10441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261" b="-2726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867584" y="3517877"/>
            <a:ext cx="3391716" cy="669864"/>
          </a:xfrm>
          <a:custGeom>
            <a:avLst/>
            <a:gdLst/>
            <a:ahLst/>
            <a:cxnLst/>
            <a:rect l="l" t="t" r="r" b="b"/>
            <a:pathLst>
              <a:path w="3391716" h="669864">
                <a:moveTo>
                  <a:pt x="0" y="0"/>
                </a:moveTo>
                <a:lnTo>
                  <a:pt x="3391716" y="0"/>
                </a:lnTo>
                <a:lnTo>
                  <a:pt x="3391716" y="669864"/>
                </a:lnTo>
                <a:lnTo>
                  <a:pt x="0" y="669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109908" y="1028700"/>
            <a:ext cx="2907069" cy="2489177"/>
          </a:xfrm>
          <a:custGeom>
            <a:avLst/>
            <a:gdLst/>
            <a:ahLst/>
            <a:cxnLst/>
            <a:rect l="l" t="t" r="r" b="b"/>
            <a:pathLst>
              <a:path w="2907069" h="2489177">
                <a:moveTo>
                  <a:pt x="0" y="0"/>
                </a:moveTo>
                <a:lnTo>
                  <a:pt x="2907068" y="0"/>
                </a:lnTo>
                <a:lnTo>
                  <a:pt x="2907068" y="2489177"/>
                </a:lnTo>
                <a:lnTo>
                  <a:pt x="0" y="24891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41611" y="5164573"/>
            <a:ext cx="503777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Arita Dotum Semi-Bold"/>
                <a:ea typeface="Arita Dotum Semi-Bold"/>
              </a:rPr>
              <a:t>DB를 이용한 영화 예매 시스템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1028700"/>
            <a:ext cx="12308921" cy="2723844"/>
            <a:chOff x="0" y="0"/>
            <a:chExt cx="16411895" cy="3631791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0"/>
              <a:ext cx="16411895" cy="1876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11439"/>
                </a:lnSpc>
              </a:pPr>
              <a:r>
                <a:rPr lang="en-US" sz="8799" u="none" dirty="0" err="1">
                  <a:solidFill>
                    <a:srgbClr val="FFFFFF"/>
                  </a:solidFill>
                  <a:ea typeface="210 네버랜드 Light"/>
                </a:rPr>
                <a:t>개요</a:t>
              </a:r>
              <a:endParaRPr lang="en-US" sz="8799" u="none" dirty="0">
                <a:solidFill>
                  <a:srgbClr val="FFFFFF"/>
                </a:solidFill>
                <a:ea typeface="210 네버랜드 Light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245163"/>
              <a:ext cx="16411895" cy="1292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rita Dotum"/>
                  <a:ea typeface="Arita Dotum"/>
                </a:rPr>
                <a:t>ERP 대비 팀 단위 협업 프로젝트 실시함으로써</a:t>
              </a:r>
            </a:p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rita Dotum"/>
                  <a:ea typeface="Arita Dotum"/>
                </a:rPr>
                <a:t>협동 실력 LEVEL UP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494737" y="6193535"/>
            <a:ext cx="12893847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3900" lvl="1" indent="-381950">
              <a:lnSpc>
                <a:spcPts val="4953"/>
              </a:lnSpc>
              <a:buFont typeface="Arial"/>
              <a:buChar char="•"/>
            </a:pPr>
            <a:r>
              <a:rPr lang="en-US" sz="3538" dirty="0" err="1">
                <a:solidFill>
                  <a:srgbClr val="FFFFFF"/>
                </a:solidFill>
                <a:ea typeface="Arita Dotum"/>
              </a:rPr>
              <a:t>실제</a:t>
            </a:r>
            <a:r>
              <a:rPr lang="en-US" sz="3538" dirty="0">
                <a:solidFill>
                  <a:srgbClr val="FFFFFF"/>
                </a:solidFill>
                <a:ea typeface="Arita Dotum"/>
              </a:rPr>
              <a:t> </a:t>
            </a:r>
            <a:r>
              <a:rPr lang="en-US" sz="3538" dirty="0" err="1">
                <a:solidFill>
                  <a:srgbClr val="FFFFFF"/>
                </a:solidFill>
                <a:ea typeface="Arita Dotum"/>
              </a:rPr>
              <a:t>사용</a:t>
            </a:r>
            <a:r>
              <a:rPr lang="en-US" sz="3538" dirty="0">
                <a:solidFill>
                  <a:srgbClr val="FFFFFF"/>
                </a:solidFill>
                <a:ea typeface="Arita Dotum"/>
              </a:rPr>
              <a:t> </a:t>
            </a:r>
            <a:r>
              <a:rPr lang="en-US" sz="3538" dirty="0" err="1">
                <a:solidFill>
                  <a:srgbClr val="FFFFFF"/>
                </a:solidFill>
                <a:ea typeface="Arita Dotum"/>
              </a:rPr>
              <a:t>시스템</a:t>
            </a:r>
            <a:r>
              <a:rPr lang="en-US" sz="3538" dirty="0">
                <a:solidFill>
                  <a:srgbClr val="FFFFFF"/>
                </a:solidFill>
                <a:ea typeface="Arita Dotum"/>
              </a:rPr>
              <a:t> </a:t>
            </a:r>
            <a:r>
              <a:rPr lang="en-US" sz="3538" dirty="0" err="1">
                <a:solidFill>
                  <a:srgbClr val="FFFFFF"/>
                </a:solidFill>
                <a:ea typeface="Arita Dotum"/>
              </a:rPr>
              <a:t>구상하여</a:t>
            </a:r>
            <a:r>
              <a:rPr lang="en-US" sz="3538" dirty="0">
                <a:solidFill>
                  <a:srgbClr val="FFFFFF"/>
                </a:solidFill>
                <a:ea typeface="Arita Dotum"/>
              </a:rPr>
              <a:t> </a:t>
            </a:r>
            <a:r>
              <a:rPr lang="en-US" sz="3538" dirty="0" err="1">
                <a:solidFill>
                  <a:srgbClr val="FFFFFF"/>
                </a:solidFill>
                <a:ea typeface="Arita Dotum"/>
              </a:rPr>
              <a:t>실무</a:t>
            </a:r>
            <a:r>
              <a:rPr lang="en-US" sz="3538" dirty="0">
                <a:solidFill>
                  <a:srgbClr val="FFFFFF"/>
                </a:solidFill>
                <a:ea typeface="Arita Dotum"/>
              </a:rPr>
              <a:t> </a:t>
            </a:r>
            <a:r>
              <a:rPr lang="en-US" sz="3538" dirty="0" err="1">
                <a:solidFill>
                  <a:srgbClr val="FFFFFF"/>
                </a:solidFill>
                <a:ea typeface="Arita Dotum"/>
              </a:rPr>
              <a:t>경험</a:t>
            </a:r>
            <a:r>
              <a:rPr lang="en-US" sz="3538" dirty="0">
                <a:solidFill>
                  <a:srgbClr val="FFFFFF"/>
                </a:solidFill>
                <a:ea typeface="Arita Dotum"/>
              </a:rPr>
              <a:t> </a:t>
            </a:r>
            <a:r>
              <a:rPr lang="en-US" sz="3538" dirty="0" err="1">
                <a:solidFill>
                  <a:srgbClr val="FFFFFF"/>
                </a:solidFill>
                <a:ea typeface="Arita Dotum"/>
              </a:rPr>
              <a:t>간접</a:t>
            </a:r>
            <a:r>
              <a:rPr lang="en-US" sz="3538" dirty="0">
                <a:solidFill>
                  <a:srgbClr val="FFFFFF"/>
                </a:solidFill>
                <a:ea typeface="Arita Dotum"/>
              </a:rPr>
              <a:t> </a:t>
            </a:r>
            <a:r>
              <a:rPr lang="en-US" sz="3538" dirty="0" err="1">
                <a:solidFill>
                  <a:srgbClr val="FFFFFF"/>
                </a:solidFill>
                <a:ea typeface="Arita Dotum"/>
              </a:rPr>
              <a:t>체험</a:t>
            </a:r>
            <a:endParaRPr lang="en-US" sz="3538" dirty="0">
              <a:solidFill>
                <a:srgbClr val="FFFFFF"/>
              </a:solidFill>
              <a:ea typeface="Arita Dotum"/>
            </a:endParaRPr>
          </a:p>
          <a:p>
            <a:pPr marL="763900" lvl="1" indent="-381950">
              <a:lnSpc>
                <a:spcPts val="4953"/>
              </a:lnSpc>
              <a:buFont typeface="Arial"/>
              <a:buChar char="•"/>
            </a:pPr>
            <a:r>
              <a:rPr lang="en-US" sz="3538" dirty="0" err="1">
                <a:solidFill>
                  <a:srgbClr val="FFFFFF"/>
                </a:solidFill>
                <a:ea typeface="Arita Dotum Medium"/>
              </a:rPr>
              <a:t>협업</a:t>
            </a:r>
            <a:r>
              <a:rPr lang="en-US" sz="3538" dirty="0">
                <a:solidFill>
                  <a:srgbClr val="FFFFFF"/>
                </a:solidFill>
                <a:ea typeface="Arita Dotum Medium"/>
              </a:rPr>
              <a:t> </a:t>
            </a:r>
            <a:r>
              <a:rPr lang="en-US" sz="3538" dirty="0" err="1">
                <a:solidFill>
                  <a:srgbClr val="FFFFFF"/>
                </a:solidFill>
                <a:ea typeface="Arita Dotum Medium"/>
              </a:rPr>
              <a:t>팀워크</a:t>
            </a:r>
            <a:r>
              <a:rPr lang="en-US" sz="3538" dirty="0">
                <a:solidFill>
                  <a:srgbClr val="FFFFFF"/>
                </a:solidFill>
                <a:ea typeface="Arita Dotum Medium"/>
              </a:rPr>
              <a:t> </a:t>
            </a:r>
            <a:r>
              <a:rPr lang="en-US" sz="3538" dirty="0" err="1">
                <a:solidFill>
                  <a:srgbClr val="FFFFFF"/>
                </a:solidFill>
                <a:ea typeface="Arita Dotum Medium"/>
              </a:rPr>
              <a:t>강화</a:t>
            </a:r>
            <a:endParaRPr lang="en-US" sz="3538" dirty="0">
              <a:solidFill>
                <a:srgbClr val="FFFFFF"/>
              </a:solidFill>
              <a:ea typeface="Arita Dotum Medium"/>
            </a:endParaRPr>
          </a:p>
          <a:p>
            <a:pPr marL="763900" lvl="1" indent="-381950" algn="l">
              <a:lnSpc>
                <a:spcPts val="4953"/>
              </a:lnSpc>
              <a:buFont typeface="Arial"/>
              <a:buChar char="•"/>
            </a:pPr>
            <a:r>
              <a:rPr lang="en-US" sz="3538" dirty="0" err="1">
                <a:solidFill>
                  <a:srgbClr val="FFFFFF"/>
                </a:solidFill>
                <a:latin typeface="Arita Dotum Medium"/>
                <a:ea typeface="Arita Dotum Medium"/>
              </a:rPr>
              <a:t>자바</a:t>
            </a:r>
            <a:r>
              <a:rPr lang="en-US" sz="3538" dirty="0">
                <a:solidFill>
                  <a:srgbClr val="FFFFFF"/>
                </a:solidFill>
                <a:latin typeface="Arita Dotum Medium"/>
                <a:ea typeface="Arita Dotum Medium"/>
              </a:rPr>
              <a:t> - DB </a:t>
            </a:r>
            <a:r>
              <a:rPr lang="en-US" sz="3538" dirty="0" err="1">
                <a:solidFill>
                  <a:srgbClr val="FFFFFF"/>
                </a:solidFill>
                <a:latin typeface="Arita Dotum Medium"/>
                <a:ea typeface="Arita Dotum Medium"/>
              </a:rPr>
              <a:t>사용</a:t>
            </a:r>
            <a:r>
              <a:rPr lang="en-US" sz="3538" dirty="0">
                <a:solidFill>
                  <a:srgbClr val="FFFFFF"/>
                </a:solidFill>
                <a:latin typeface="Arita Dotum Medium"/>
                <a:ea typeface="Arita Dotum Medium"/>
              </a:rPr>
              <a:t> </a:t>
            </a:r>
            <a:r>
              <a:rPr lang="en-US" sz="3538" dirty="0" err="1">
                <a:solidFill>
                  <a:srgbClr val="FFFFFF"/>
                </a:solidFill>
                <a:latin typeface="Arita Dotum Medium"/>
                <a:ea typeface="Arita Dotum Medium"/>
              </a:rPr>
              <a:t>역량</a:t>
            </a:r>
            <a:r>
              <a:rPr lang="en-US" sz="3538" dirty="0">
                <a:solidFill>
                  <a:srgbClr val="FFFFFF"/>
                </a:solidFill>
                <a:latin typeface="Arita Dotum Medium"/>
                <a:ea typeface="Arita Dotum Medium"/>
              </a:rPr>
              <a:t> </a:t>
            </a:r>
            <a:r>
              <a:rPr lang="en-US" sz="3538" dirty="0" err="1">
                <a:solidFill>
                  <a:srgbClr val="FFFFFF"/>
                </a:solidFill>
                <a:latin typeface="Arita Dotum Medium"/>
                <a:ea typeface="Arita Dotum Medium"/>
              </a:rPr>
              <a:t>강화</a:t>
            </a:r>
            <a:endParaRPr lang="en-US" sz="3538" dirty="0">
              <a:solidFill>
                <a:srgbClr val="FFFFFF"/>
              </a:solidFill>
              <a:latin typeface="Arita Dotum Medium"/>
              <a:ea typeface="Arita Dotum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337621" y="9481253"/>
            <a:ext cx="310283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ea typeface="210 네버랜드 Light"/>
              </a:rPr>
              <a:t>목차 페이지로 돌아가기</a:t>
            </a:r>
          </a:p>
        </p:txBody>
      </p:sp>
      <p:sp>
        <p:nvSpPr>
          <p:cNvPr id="14" name="Freeform 14"/>
          <p:cNvSpPr/>
          <p:nvPr/>
        </p:nvSpPr>
        <p:spPr>
          <a:xfrm>
            <a:off x="16973476" y="9410700"/>
            <a:ext cx="1013470" cy="509269"/>
          </a:xfrm>
          <a:custGeom>
            <a:avLst/>
            <a:gdLst/>
            <a:ahLst/>
            <a:cxnLst/>
            <a:rect l="l" t="t" r="r" b="b"/>
            <a:pathLst>
              <a:path w="1013470" h="509269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7205860" y="9528878"/>
            <a:ext cx="548701" cy="259386"/>
          </a:xfrm>
          <a:custGeom>
            <a:avLst/>
            <a:gdLst/>
            <a:ahLst/>
            <a:cxnLst/>
            <a:rect l="l" t="t" r="r" b="b"/>
            <a:pathLst>
              <a:path w="548701" h="259386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AutoShape 16"/>
          <p:cNvSpPr/>
          <p:nvPr/>
        </p:nvSpPr>
        <p:spPr>
          <a:xfrm>
            <a:off x="0" y="9191625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59207" y="4815425"/>
            <a:ext cx="2803818" cy="2803807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16666" b="-16666"/>
              </a:stretch>
            </a:blipFill>
            <a:ln w="85725" cap="sq">
              <a:solidFill>
                <a:srgbClr val="6D85FF"/>
              </a:solidFill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7708528" y="4786067"/>
            <a:ext cx="2862535" cy="2862523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8468" r="-8468"/>
              </a:stretch>
            </a:blipFill>
            <a:ln w="85725" cap="sq">
              <a:solidFill>
                <a:srgbClr val="6D85FF"/>
              </a:solidFill>
              <a:prstDash val="solid"/>
              <a:miter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4378577" y="4796432"/>
            <a:ext cx="2841806" cy="2841794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24922" b="-24922"/>
              </a:stretch>
            </a:blipFill>
            <a:ln w="85725" cap="sq">
              <a:solidFill>
                <a:srgbClr val="6D85FF"/>
              </a:solidFill>
              <a:prstDash val="solid"/>
              <a:miter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1028700" y="4786468"/>
            <a:ext cx="2861732" cy="2861721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16666" r="-16666"/>
              </a:stretch>
            </a:blipFill>
            <a:ln w="85725" cap="sq">
              <a:solidFill>
                <a:srgbClr val="6D85FF"/>
              </a:solidFill>
              <a:prstDash val="solid"/>
              <a:miter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14351171" y="4815425"/>
            <a:ext cx="2803818" cy="2803807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76358" t="-36961" r="-282211" b="-168562"/>
              </a:stretch>
            </a:blipFill>
            <a:ln w="85725" cap="sq">
              <a:solidFill>
                <a:srgbClr val="6D85FF"/>
              </a:solidFill>
              <a:prstDash val="solid"/>
              <a:miter/>
            </a:ln>
          </p:spPr>
        </p:sp>
      </p:grpSp>
      <p:sp>
        <p:nvSpPr>
          <p:cNvPr id="12" name="AutoShape 12"/>
          <p:cNvSpPr/>
          <p:nvPr/>
        </p:nvSpPr>
        <p:spPr>
          <a:xfrm>
            <a:off x="1028700" y="4782107"/>
            <a:ext cx="162306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1028700" y="3259196"/>
            <a:ext cx="3797075" cy="1044196"/>
          </a:xfrm>
          <a:custGeom>
            <a:avLst/>
            <a:gdLst/>
            <a:ahLst/>
            <a:cxnLst/>
            <a:rect l="l" t="t" r="r" b="b"/>
            <a:pathLst>
              <a:path w="3797075" h="1044196">
                <a:moveTo>
                  <a:pt x="0" y="0"/>
                </a:moveTo>
                <a:lnTo>
                  <a:pt x="3797075" y="0"/>
                </a:lnTo>
                <a:lnTo>
                  <a:pt x="3797075" y="1044196"/>
                </a:lnTo>
                <a:lnTo>
                  <a:pt x="0" y="10441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AutoShape 14"/>
          <p:cNvSpPr/>
          <p:nvPr/>
        </p:nvSpPr>
        <p:spPr>
          <a:xfrm>
            <a:off x="468960" y="7648590"/>
            <a:ext cx="162306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5" name="Freeform 15"/>
          <p:cNvSpPr/>
          <p:nvPr/>
        </p:nvSpPr>
        <p:spPr>
          <a:xfrm>
            <a:off x="16973476" y="9410700"/>
            <a:ext cx="1013470" cy="509269"/>
          </a:xfrm>
          <a:custGeom>
            <a:avLst/>
            <a:gdLst/>
            <a:ahLst/>
            <a:cxnLst/>
            <a:rect l="l" t="t" r="r" b="b"/>
            <a:pathLst>
              <a:path w="1013470" h="509269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7205860" y="9528878"/>
            <a:ext cx="548701" cy="259386"/>
          </a:xfrm>
          <a:custGeom>
            <a:avLst/>
            <a:gdLst/>
            <a:ahLst/>
            <a:cxnLst/>
            <a:rect l="l" t="t" r="r" b="b"/>
            <a:pathLst>
              <a:path w="548701" h="259386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AutoShape 17"/>
          <p:cNvSpPr/>
          <p:nvPr/>
        </p:nvSpPr>
        <p:spPr>
          <a:xfrm>
            <a:off x="0" y="9191625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8"/>
          <p:cNvSpPr txBox="1"/>
          <p:nvPr/>
        </p:nvSpPr>
        <p:spPr>
          <a:xfrm>
            <a:off x="1043671" y="933450"/>
            <a:ext cx="7656960" cy="143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439"/>
              </a:lnSpc>
            </a:pPr>
            <a:r>
              <a:rPr lang="en-US" sz="8799" u="none">
                <a:solidFill>
                  <a:srgbClr val="FFFFFF"/>
                </a:solidFill>
                <a:ea typeface="210 네버랜드 Light"/>
              </a:rPr>
              <a:t>팀 소개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75574" y="3557457"/>
            <a:ext cx="2903326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Arita Dotum Semi-Bold"/>
              </a:rPr>
              <a:t>JUMP TO MOON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337621" y="9481253"/>
            <a:ext cx="310283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ea typeface="210 네버랜드 Light"/>
              </a:rPr>
              <a:t>목차 페이지로 돌아가기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73476" y="9410700"/>
            <a:ext cx="1013470" cy="509269"/>
          </a:xfrm>
          <a:custGeom>
            <a:avLst/>
            <a:gdLst/>
            <a:ahLst/>
            <a:cxnLst/>
            <a:rect l="l" t="t" r="r" b="b"/>
            <a:pathLst>
              <a:path w="1013470" h="509269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205860" y="9528878"/>
            <a:ext cx="548701" cy="259386"/>
          </a:xfrm>
          <a:custGeom>
            <a:avLst/>
            <a:gdLst/>
            <a:ahLst/>
            <a:cxnLst/>
            <a:rect l="l" t="t" r="r" b="b"/>
            <a:pathLst>
              <a:path w="548701" h="259386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0" y="9191625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554992" y="2564770"/>
            <a:ext cx="14885459" cy="6771670"/>
          </a:xfrm>
          <a:custGeom>
            <a:avLst/>
            <a:gdLst/>
            <a:ahLst/>
            <a:cxnLst/>
            <a:rect l="l" t="t" r="r" b="b"/>
            <a:pathLst>
              <a:path w="14885459" h="6771670">
                <a:moveTo>
                  <a:pt x="0" y="0"/>
                </a:moveTo>
                <a:lnTo>
                  <a:pt x="14885458" y="0"/>
                </a:lnTo>
                <a:lnTo>
                  <a:pt x="14885458" y="6771670"/>
                </a:lnTo>
                <a:lnTo>
                  <a:pt x="0" y="67716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73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337621" y="9481253"/>
            <a:ext cx="310283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ea typeface="210 네버랜드 Light"/>
              </a:rPr>
              <a:t>목차 페이지로 돌아가기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55593" y="114977"/>
            <a:ext cx="6224356" cy="1461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1439"/>
              </a:lnSpc>
            </a:pPr>
            <a:r>
              <a:rPr lang="en-US" sz="8799" dirty="0" err="1">
                <a:solidFill>
                  <a:srgbClr val="FFFFFF"/>
                </a:solidFill>
                <a:ea typeface="210 네버랜드"/>
              </a:rPr>
              <a:t>시나리오</a:t>
            </a:r>
            <a:endParaRPr lang="en-US" sz="8799" dirty="0">
              <a:solidFill>
                <a:srgbClr val="FFFFFF"/>
              </a:solidFill>
              <a:ea typeface="210 네버랜드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328273" y="239292"/>
            <a:ext cx="6224356" cy="789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51"/>
              </a:lnSpc>
            </a:pPr>
            <a:r>
              <a:rPr lang="en-US" sz="4885">
                <a:solidFill>
                  <a:srgbClr val="FFFFFF"/>
                </a:solidFill>
                <a:ea typeface="210 네버랜드"/>
              </a:rPr>
              <a:t>사용자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B91A4A6F-1A19-4C9D-1523-B37E72F99E95}"/>
              </a:ext>
            </a:extLst>
          </p:cNvPr>
          <p:cNvSpPr/>
          <p:nvPr/>
        </p:nvSpPr>
        <p:spPr>
          <a:xfrm>
            <a:off x="355593" y="1556287"/>
            <a:ext cx="17284256" cy="789409"/>
          </a:xfrm>
          <a:custGeom>
            <a:avLst/>
            <a:gdLst/>
            <a:ahLst/>
            <a:cxnLst/>
            <a:rect l="l" t="t" r="r" b="b"/>
            <a:pathLst>
              <a:path w="4552232" h="2433154">
                <a:moveTo>
                  <a:pt x="34938" y="0"/>
                </a:moveTo>
                <a:lnTo>
                  <a:pt x="4517295" y="0"/>
                </a:lnTo>
                <a:cubicBezTo>
                  <a:pt x="4526561" y="0"/>
                  <a:pt x="4535447" y="3681"/>
                  <a:pt x="4541999" y="10233"/>
                </a:cubicBezTo>
                <a:cubicBezTo>
                  <a:pt x="4548551" y="16785"/>
                  <a:pt x="4552232" y="25672"/>
                  <a:pt x="4552232" y="34938"/>
                </a:cubicBezTo>
                <a:lnTo>
                  <a:pt x="4552232" y="2398216"/>
                </a:lnTo>
                <a:cubicBezTo>
                  <a:pt x="4552232" y="2417512"/>
                  <a:pt x="4536590" y="2433154"/>
                  <a:pt x="4517295" y="2433154"/>
                </a:cubicBezTo>
                <a:lnTo>
                  <a:pt x="34938" y="2433154"/>
                </a:lnTo>
                <a:cubicBezTo>
                  <a:pt x="25672" y="2433154"/>
                  <a:pt x="16785" y="2429473"/>
                  <a:pt x="10233" y="2422921"/>
                </a:cubicBezTo>
                <a:cubicBezTo>
                  <a:pt x="3681" y="2416369"/>
                  <a:pt x="0" y="2407482"/>
                  <a:pt x="0" y="2398216"/>
                </a:cubicBezTo>
                <a:lnTo>
                  <a:pt x="0" y="34938"/>
                </a:lnTo>
                <a:cubicBezTo>
                  <a:pt x="0" y="15642"/>
                  <a:pt x="15642" y="0"/>
                  <a:pt x="34938" y="0"/>
                </a:cubicBezTo>
                <a:close/>
              </a:path>
            </a:pathLst>
          </a:custGeom>
          <a:solidFill>
            <a:srgbClr val="6D85FF">
              <a:alpha val="71000"/>
            </a:srgbClr>
          </a:solidFill>
        </p:spPr>
        <p:txBody>
          <a:bodyPr/>
          <a:lstStyle/>
          <a:p>
            <a:r>
              <a:rPr lang="en-US" altLang="ko-KR" sz="3200" dirty="0">
                <a:solidFill>
                  <a:schemeClr val="bg1"/>
                </a:solidFill>
              </a:rPr>
              <a:t>Govern Message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73476" y="9410700"/>
            <a:ext cx="1013470" cy="509269"/>
          </a:xfrm>
          <a:custGeom>
            <a:avLst/>
            <a:gdLst/>
            <a:ahLst/>
            <a:cxnLst/>
            <a:rect l="l" t="t" r="r" b="b"/>
            <a:pathLst>
              <a:path w="1013470" h="509269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205860" y="9528878"/>
            <a:ext cx="548701" cy="259386"/>
          </a:xfrm>
          <a:custGeom>
            <a:avLst/>
            <a:gdLst/>
            <a:ahLst/>
            <a:cxnLst/>
            <a:rect l="l" t="t" r="r" b="b"/>
            <a:pathLst>
              <a:path w="548701" h="259386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0" y="9191625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437812" y="2573045"/>
            <a:ext cx="15768048" cy="6837655"/>
          </a:xfrm>
          <a:custGeom>
            <a:avLst/>
            <a:gdLst/>
            <a:ahLst/>
            <a:cxnLst/>
            <a:rect l="l" t="t" r="r" b="b"/>
            <a:pathLst>
              <a:path w="15768048" h="6837655">
                <a:moveTo>
                  <a:pt x="0" y="0"/>
                </a:moveTo>
                <a:lnTo>
                  <a:pt x="15768048" y="0"/>
                </a:lnTo>
                <a:lnTo>
                  <a:pt x="15768048" y="6837655"/>
                </a:lnTo>
                <a:lnTo>
                  <a:pt x="0" y="68376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337621" y="9481253"/>
            <a:ext cx="310283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ea typeface="210 네버랜드 Light"/>
              </a:rPr>
              <a:t>목차 페이지로 돌아가기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328273" y="239292"/>
            <a:ext cx="6224356" cy="789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51"/>
              </a:lnSpc>
            </a:pPr>
            <a:r>
              <a:rPr lang="en-US" sz="4885">
                <a:solidFill>
                  <a:srgbClr val="FFFFFF"/>
                </a:solidFill>
                <a:ea typeface="210 네버랜드"/>
              </a:rPr>
              <a:t>관리자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596848ED-A57A-ED6B-103D-68611319C410}"/>
              </a:ext>
            </a:extLst>
          </p:cNvPr>
          <p:cNvSpPr txBox="1"/>
          <p:nvPr/>
        </p:nvSpPr>
        <p:spPr>
          <a:xfrm>
            <a:off x="355593" y="114977"/>
            <a:ext cx="6224356" cy="1461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1439"/>
              </a:lnSpc>
            </a:pPr>
            <a:r>
              <a:rPr lang="en-US" sz="8799" dirty="0" err="1">
                <a:solidFill>
                  <a:srgbClr val="FFFFFF"/>
                </a:solidFill>
                <a:ea typeface="210 네버랜드"/>
              </a:rPr>
              <a:t>시나리오</a:t>
            </a:r>
            <a:endParaRPr lang="en-US" sz="8799" dirty="0">
              <a:solidFill>
                <a:srgbClr val="FFFFFF"/>
              </a:solidFill>
              <a:ea typeface="210 네버랜드"/>
            </a:endParaRPr>
          </a:p>
        </p:txBody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id="{B83529B2-C969-9A27-B20C-DD060FE2888C}"/>
              </a:ext>
            </a:extLst>
          </p:cNvPr>
          <p:cNvSpPr/>
          <p:nvPr/>
        </p:nvSpPr>
        <p:spPr>
          <a:xfrm>
            <a:off x="355593" y="1556287"/>
            <a:ext cx="17284256" cy="789409"/>
          </a:xfrm>
          <a:custGeom>
            <a:avLst/>
            <a:gdLst/>
            <a:ahLst/>
            <a:cxnLst/>
            <a:rect l="l" t="t" r="r" b="b"/>
            <a:pathLst>
              <a:path w="4552232" h="2433154">
                <a:moveTo>
                  <a:pt x="34938" y="0"/>
                </a:moveTo>
                <a:lnTo>
                  <a:pt x="4517295" y="0"/>
                </a:lnTo>
                <a:cubicBezTo>
                  <a:pt x="4526561" y="0"/>
                  <a:pt x="4535447" y="3681"/>
                  <a:pt x="4541999" y="10233"/>
                </a:cubicBezTo>
                <a:cubicBezTo>
                  <a:pt x="4548551" y="16785"/>
                  <a:pt x="4552232" y="25672"/>
                  <a:pt x="4552232" y="34938"/>
                </a:cubicBezTo>
                <a:lnTo>
                  <a:pt x="4552232" y="2398216"/>
                </a:lnTo>
                <a:cubicBezTo>
                  <a:pt x="4552232" y="2417512"/>
                  <a:pt x="4536590" y="2433154"/>
                  <a:pt x="4517295" y="2433154"/>
                </a:cubicBezTo>
                <a:lnTo>
                  <a:pt x="34938" y="2433154"/>
                </a:lnTo>
                <a:cubicBezTo>
                  <a:pt x="25672" y="2433154"/>
                  <a:pt x="16785" y="2429473"/>
                  <a:pt x="10233" y="2422921"/>
                </a:cubicBezTo>
                <a:cubicBezTo>
                  <a:pt x="3681" y="2416369"/>
                  <a:pt x="0" y="2407482"/>
                  <a:pt x="0" y="2398216"/>
                </a:cubicBezTo>
                <a:lnTo>
                  <a:pt x="0" y="34938"/>
                </a:lnTo>
                <a:cubicBezTo>
                  <a:pt x="0" y="15642"/>
                  <a:pt x="15642" y="0"/>
                  <a:pt x="34938" y="0"/>
                </a:cubicBezTo>
                <a:close/>
              </a:path>
            </a:pathLst>
          </a:custGeom>
          <a:solidFill>
            <a:srgbClr val="6D85FF">
              <a:alpha val="71000"/>
            </a:srgbClr>
          </a:solidFill>
        </p:spPr>
        <p:txBody>
          <a:bodyPr/>
          <a:lstStyle/>
          <a:p>
            <a:r>
              <a:rPr lang="en-US" altLang="ko-KR" sz="3200" dirty="0">
                <a:solidFill>
                  <a:schemeClr val="bg1"/>
                </a:solidFill>
              </a:rPr>
              <a:t>Govern Message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8058" y="2552700"/>
            <a:ext cx="14752542" cy="7383017"/>
          </a:xfrm>
          <a:custGeom>
            <a:avLst/>
            <a:gdLst/>
            <a:ahLst/>
            <a:cxnLst/>
            <a:rect l="l" t="t" r="r" b="b"/>
            <a:pathLst>
              <a:path w="14690050" h="8263153">
                <a:moveTo>
                  <a:pt x="0" y="0"/>
                </a:moveTo>
                <a:lnTo>
                  <a:pt x="14690050" y="0"/>
                </a:lnTo>
                <a:lnTo>
                  <a:pt x="14690050" y="8263153"/>
                </a:lnTo>
                <a:lnTo>
                  <a:pt x="0" y="82631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4DBF2FC3-4870-E687-4C94-DF10169A2E4F}"/>
              </a:ext>
            </a:extLst>
          </p:cNvPr>
          <p:cNvSpPr txBox="1"/>
          <p:nvPr/>
        </p:nvSpPr>
        <p:spPr>
          <a:xfrm>
            <a:off x="355593" y="114977"/>
            <a:ext cx="6224356" cy="1394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1439"/>
              </a:lnSpc>
            </a:pPr>
            <a:r>
              <a:rPr lang="en-US" sz="8799" b="1" dirty="0">
                <a:solidFill>
                  <a:srgbClr val="FFFFFF"/>
                </a:solidFill>
                <a:ea typeface="210 네버랜드"/>
              </a:rPr>
              <a:t>ERD</a:t>
            </a:r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9C2C047D-62B0-F207-5EE9-F95E696D2C7A}"/>
              </a:ext>
            </a:extLst>
          </p:cNvPr>
          <p:cNvSpPr/>
          <p:nvPr/>
        </p:nvSpPr>
        <p:spPr>
          <a:xfrm>
            <a:off x="355593" y="1556287"/>
            <a:ext cx="17284256" cy="789409"/>
          </a:xfrm>
          <a:custGeom>
            <a:avLst/>
            <a:gdLst/>
            <a:ahLst/>
            <a:cxnLst/>
            <a:rect l="l" t="t" r="r" b="b"/>
            <a:pathLst>
              <a:path w="4552232" h="2433154">
                <a:moveTo>
                  <a:pt x="34938" y="0"/>
                </a:moveTo>
                <a:lnTo>
                  <a:pt x="4517295" y="0"/>
                </a:lnTo>
                <a:cubicBezTo>
                  <a:pt x="4526561" y="0"/>
                  <a:pt x="4535447" y="3681"/>
                  <a:pt x="4541999" y="10233"/>
                </a:cubicBezTo>
                <a:cubicBezTo>
                  <a:pt x="4548551" y="16785"/>
                  <a:pt x="4552232" y="25672"/>
                  <a:pt x="4552232" y="34938"/>
                </a:cubicBezTo>
                <a:lnTo>
                  <a:pt x="4552232" y="2398216"/>
                </a:lnTo>
                <a:cubicBezTo>
                  <a:pt x="4552232" y="2417512"/>
                  <a:pt x="4536590" y="2433154"/>
                  <a:pt x="4517295" y="2433154"/>
                </a:cubicBezTo>
                <a:lnTo>
                  <a:pt x="34938" y="2433154"/>
                </a:lnTo>
                <a:cubicBezTo>
                  <a:pt x="25672" y="2433154"/>
                  <a:pt x="16785" y="2429473"/>
                  <a:pt x="10233" y="2422921"/>
                </a:cubicBezTo>
                <a:cubicBezTo>
                  <a:pt x="3681" y="2416369"/>
                  <a:pt x="0" y="2407482"/>
                  <a:pt x="0" y="2398216"/>
                </a:cubicBezTo>
                <a:lnTo>
                  <a:pt x="0" y="34938"/>
                </a:lnTo>
                <a:cubicBezTo>
                  <a:pt x="0" y="15642"/>
                  <a:pt x="15642" y="0"/>
                  <a:pt x="34938" y="0"/>
                </a:cubicBezTo>
                <a:close/>
              </a:path>
            </a:pathLst>
          </a:custGeom>
          <a:solidFill>
            <a:srgbClr val="6D85FF">
              <a:alpha val="71000"/>
            </a:srgbClr>
          </a:solidFill>
        </p:spPr>
        <p:txBody>
          <a:bodyPr/>
          <a:lstStyle/>
          <a:p>
            <a:r>
              <a:rPr lang="en-US" altLang="ko-KR" sz="3200" dirty="0">
                <a:solidFill>
                  <a:schemeClr val="bg1"/>
                </a:solidFill>
              </a:rPr>
              <a:t>Govern Message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F5148CE-F07F-99D4-B99A-74132533A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2498892"/>
            <a:ext cx="12222281" cy="7524568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971641D-1980-7D63-E29B-7CD3D3AE3BD1}"/>
              </a:ext>
            </a:extLst>
          </p:cNvPr>
          <p:cNvSpPr/>
          <p:nvPr/>
        </p:nvSpPr>
        <p:spPr>
          <a:xfrm>
            <a:off x="2431577" y="3528659"/>
            <a:ext cx="2819400" cy="14312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관리자 모드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166541C-F1B6-3ADA-2C08-9ED2B79D64D1}"/>
              </a:ext>
            </a:extLst>
          </p:cNvPr>
          <p:cNvSpPr/>
          <p:nvPr/>
        </p:nvSpPr>
        <p:spPr>
          <a:xfrm>
            <a:off x="2456598" y="5166280"/>
            <a:ext cx="2819400" cy="14312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사용자 모드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8169D30-F8A5-B27F-E7AA-4572023815B1}"/>
              </a:ext>
            </a:extLst>
          </p:cNvPr>
          <p:cNvSpPr/>
          <p:nvPr/>
        </p:nvSpPr>
        <p:spPr>
          <a:xfrm>
            <a:off x="2456598" y="6836920"/>
            <a:ext cx="2819400" cy="14312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추가 작업</a:t>
            </a:r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809E626-DBEF-D6C3-236D-8328A23420E6}"/>
              </a:ext>
            </a:extLst>
          </p:cNvPr>
          <p:cNvSpPr/>
          <p:nvPr/>
        </p:nvSpPr>
        <p:spPr>
          <a:xfrm>
            <a:off x="2489580" y="8517957"/>
            <a:ext cx="2819400" cy="14312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회의</a:t>
            </a: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DBD31EB-A000-7A84-1D6C-9D1EF8E97090}"/>
              </a:ext>
            </a:extLst>
          </p:cNvPr>
          <p:cNvSpPr txBox="1"/>
          <p:nvPr/>
        </p:nvSpPr>
        <p:spPr>
          <a:xfrm>
            <a:off x="355593" y="114977"/>
            <a:ext cx="6224356" cy="1461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1439"/>
              </a:lnSpc>
            </a:pPr>
            <a:r>
              <a:rPr lang="ko-KR" altLang="en-US" sz="8799" dirty="0">
                <a:solidFill>
                  <a:srgbClr val="FFFFFF"/>
                </a:solidFill>
                <a:ea typeface="210 네버랜드"/>
              </a:rPr>
              <a:t>로드맵</a:t>
            </a:r>
            <a:endParaRPr lang="en-US" sz="8799" dirty="0">
              <a:solidFill>
                <a:srgbClr val="FFFFFF"/>
              </a:solidFill>
              <a:ea typeface="210 네버랜드"/>
            </a:endParaRPr>
          </a:p>
        </p:txBody>
      </p:sp>
      <p:sp>
        <p:nvSpPr>
          <p:cNvPr id="17" name="Freeform 3">
            <a:extLst>
              <a:ext uri="{FF2B5EF4-FFF2-40B4-BE49-F238E27FC236}">
                <a16:creationId xmlns:a16="http://schemas.microsoft.com/office/drawing/2014/main" id="{E98E364A-B8BB-8E70-0112-66C9D2487096}"/>
              </a:ext>
            </a:extLst>
          </p:cNvPr>
          <p:cNvSpPr/>
          <p:nvPr/>
        </p:nvSpPr>
        <p:spPr>
          <a:xfrm>
            <a:off x="355593" y="1556287"/>
            <a:ext cx="17284256" cy="789409"/>
          </a:xfrm>
          <a:custGeom>
            <a:avLst/>
            <a:gdLst/>
            <a:ahLst/>
            <a:cxnLst/>
            <a:rect l="l" t="t" r="r" b="b"/>
            <a:pathLst>
              <a:path w="4552232" h="2433154">
                <a:moveTo>
                  <a:pt x="34938" y="0"/>
                </a:moveTo>
                <a:lnTo>
                  <a:pt x="4517295" y="0"/>
                </a:lnTo>
                <a:cubicBezTo>
                  <a:pt x="4526561" y="0"/>
                  <a:pt x="4535447" y="3681"/>
                  <a:pt x="4541999" y="10233"/>
                </a:cubicBezTo>
                <a:cubicBezTo>
                  <a:pt x="4548551" y="16785"/>
                  <a:pt x="4552232" y="25672"/>
                  <a:pt x="4552232" y="34938"/>
                </a:cubicBezTo>
                <a:lnTo>
                  <a:pt x="4552232" y="2398216"/>
                </a:lnTo>
                <a:cubicBezTo>
                  <a:pt x="4552232" y="2417512"/>
                  <a:pt x="4536590" y="2433154"/>
                  <a:pt x="4517295" y="2433154"/>
                </a:cubicBezTo>
                <a:lnTo>
                  <a:pt x="34938" y="2433154"/>
                </a:lnTo>
                <a:cubicBezTo>
                  <a:pt x="25672" y="2433154"/>
                  <a:pt x="16785" y="2429473"/>
                  <a:pt x="10233" y="2422921"/>
                </a:cubicBezTo>
                <a:cubicBezTo>
                  <a:pt x="3681" y="2416369"/>
                  <a:pt x="0" y="2407482"/>
                  <a:pt x="0" y="2398216"/>
                </a:cubicBezTo>
                <a:lnTo>
                  <a:pt x="0" y="34938"/>
                </a:lnTo>
                <a:cubicBezTo>
                  <a:pt x="0" y="15642"/>
                  <a:pt x="15642" y="0"/>
                  <a:pt x="34938" y="0"/>
                </a:cubicBezTo>
                <a:close/>
              </a:path>
            </a:pathLst>
          </a:custGeom>
          <a:solidFill>
            <a:srgbClr val="6D85FF">
              <a:alpha val="71000"/>
            </a:srgbClr>
          </a:solidFill>
        </p:spPr>
        <p:txBody>
          <a:bodyPr/>
          <a:lstStyle/>
          <a:p>
            <a:r>
              <a:rPr lang="en-US" altLang="ko-KR" sz="3200" dirty="0">
                <a:solidFill>
                  <a:schemeClr val="bg1"/>
                </a:solidFill>
              </a:rPr>
              <a:t>Govern Message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54509" y="-4725578"/>
            <a:ext cx="16012640" cy="16012640"/>
          </a:xfrm>
          <a:custGeom>
            <a:avLst/>
            <a:gdLst/>
            <a:ahLst/>
            <a:cxnLst/>
            <a:rect l="l" t="t" r="r" b="b"/>
            <a:pathLst>
              <a:path w="16012640" h="16012640">
                <a:moveTo>
                  <a:pt x="0" y="0"/>
                </a:moveTo>
                <a:lnTo>
                  <a:pt x="16012640" y="0"/>
                </a:lnTo>
                <a:lnTo>
                  <a:pt x="16012640" y="16012640"/>
                </a:lnTo>
                <a:lnTo>
                  <a:pt x="0" y="16012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980841"/>
            <a:ext cx="3385233" cy="472748"/>
            <a:chOff x="0" y="0"/>
            <a:chExt cx="4513644" cy="6303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0331" cy="630331"/>
            </a:xfrm>
            <a:custGeom>
              <a:avLst/>
              <a:gdLst/>
              <a:ahLst/>
              <a:cxnLst/>
              <a:rect l="l" t="t" r="r" b="b"/>
              <a:pathLst>
                <a:path w="630331" h="630331">
                  <a:moveTo>
                    <a:pt x="0" y="0"/>
                  </a:moveTo>
                  <a:lnTo>
                    <a:pt x="630331" y="0"/>
                  </a:lnTo>
                  <a:lnTo>
                    <a:pt x="630331" y="630331"/>
                  </a:lnTo>
                  <a:lnTo>
                    <a:pt x="0" y="630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1203386" y="110504"/>
              <a:ext cx="3310258" cy="361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1"/>
                </a:lnSpc>
                <a:spcBef>
                  <a:spcPct val="0"/>
                </a:spcBef>
              </a:pPr>
              <a:r>
                <a:rPr lang="en-US" sz="1601">
                  <a:solidFill>
                    <a:srgbClr val="FFFFFF"/>
                  </a:solidFill>
                  <a:ea typeface="210 네버랜드 Light"/>
                </a:rPr>
                <a:t>회사 이름을 추가하세요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6973476" y="9410700"/>
            <a:ext cx="1013470" cy="509269"/>
          </a:xfrm>
          <a:custGeom>
            <a:avLst/>
            <a:gdLst/>
            <a:ahLst/>
            <a:cxnLst/>
            <a:rect l="l" t="t" r="r" b="b"/>
            <a:pathLst>
              <a:path w="1013470" h="509269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205860" y="9528878"/>
            <a:ext cx="548701" cy="259386"/>
          </a:xfrm>
          <a:custGeom>
            <a:avLst/>
            <a:gdLst/>
            <a:ahLst/>
            <a:cxnLst/>
            <a:rect l="l" t="t" r="r" b="b"/>
            <a:pathLst>
              <a:path w="548701" h="259386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0" y="9191625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2651811" y="7906641"/>
            <a:ext cx="3524244" cy="696038"/>
          </a:xfrm>
          <a:custGeom>
            <a:avLst/>
            <a:gdLst/>
            <a:ahLst/>
            <a:cxnLst/>
            <a:rect l="l" t="t" r="r" b="b"/>
            <a:pathLst>
              <a:path w="3524244" h="696038">
                <a:moveTo>
                  <a:pt x="0" y="0"/>
                </a:moveTo>
                <a:lnTo>
                  <a:pt x="3524244" y="0"/>
                </a:lnTo>
                <a:lnTo>
                  <a:pt x="3524244" y="696038"/>
                </a:lnTo>
                <a:lnTo>
                  <a:pt x="0" y="6960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47334" y="2380359"/>
            <a:ext cx="5533198" cy="5526281"/>
          </a:xfrm>
          <a:custGeom>
            <a:avLst/>
            <a:gdLst/>
            <a:ahLst/>
            <a:cxnLst/>
            <a:rect l="l" t="t" r="r" b="b"/>
            <a:pathLst>
              <a:path w="5533198" h="5526281">
                <a:moveTo>
                  <a:pt x="0" y="0"/>
                </a:moveTo>
                <a:lnTo>
                  <a:pt x="5533197" y="0"/>
                </a:lnTo>
                <a:lnTo>
                  <a:pt x="5533197" y="5526282"/>
                </a:lnTo>
                <a:lnTo>
                  <a:pt x="0" y="55262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8800024" y="3008007"/>
            <a:ext cx="6953700" cy="3928721"/>
            <a:chOff x="0" y="-95249"/>
            <a:chExt cx="9271600" cy="523829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49"/>
              <a:ext cx="9271600" cy="1949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11439"/>
                </a:lnSpc>
              </a:pPr>
              <a:r>
                <a:rPr lang="ko-KR" altLang="en-US" sz="8799" u="none" dirty="0">
                  <a:solidFill>
                    <a:srgbClr val="FFFFFF"/>
                  </a:solidFill>
                  <a:ea typeface="210 네버랜드 Light"/>
                </a:rPr>
                <a:t>소스 코드</a:t>
              </a:r>
              <a:endParaRPr lang="en-US" sz="8799" u="none" dirty="0">
                <a:solidFill>
                  <a:srgbClr val="FFFFFF"/>
                </a:solidFill>
                <a:ea typeface="210 네버랜드 Light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4467828"/>
              <a:ext cx="9271600" cy="675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49"/>
                </a:lnSpc>
              </a:pPr>
              <a:r>
                <a:rPr lang="en-US" sz="2499" dirty="0" err="1">
                  <a:solidFill>
                    <a:srgbClr val="FFFFFF"/>
                  </a:solidFill>
                  <a:latin typeface="Arita Dotum Medium"/>
                  <a:ea typeface="Arita Dotum Medium"/>
                </a:rPr>
                <a:t>다음</a:t>
              </a:r>
              <a:r>
                <a:rPr lang="en-US" sz="2499" dirty="0">
                  <a:solidFill>
                    <a:srgbClr val="FFFFFF"/>
                  </a:solidFill>
                  <a:latin typeface="Arita Dotum Medium"/>
                  <a:ea typeface="Arita Dotum Medium"/>
                </a:rPr>
                <a:t> </a:t>
              </a:r>
              <a:r>
                <a:rPr lang="en-US" sz="2499" dirty="0" err="1">
                  <a:solidFill>
                    <a:srgbClr val="FFFFFF"/>
                  </a:solidFill>
                  <a:latin typeface="Arita Dotum Medium"/>
                  <a:ea typeface="Arita Dotum Medium"/>
                </a:rPr>
                <a:t>페이지의</a:t>
              </a:r>
              <a:r>
                <a:rPr lang="en-US" sz="2499" dirty="0">
                  <a:solidFill>
                    <a:srgbClr val="FFFFFF"/>
                  </a:solidFill>
                  <a:latin typeface="Arita Dotum Medium"/>
                  <a:ea typeface="Arita Dotum Medium"/>
                </a:rPr>
                <a:t> </a:t>
              </a:r>
              <a:r>
                <a:rPr lang="en-US" sz="2499" dirty="0" err="1">
                  <a:solidFill>
                    <a:srgbClr val="FFFFFF"/>
                  </a:solidFill>
                  <a:latin typeface="Arita Dotum Medium"/>
                  <a:ea typeface="Arita Dotum Medium"/>
                </a:rPr>
                <a:t>내용에</a:t>
              </a:r>
              <a:r>
                <a:rPr lang="en-US" sz="2499" dirty="0">
                  <a:solidFill>
                    <a:srgbClr val="FFFFFF"/>
                  </a:solidFill>
                  <a:latin typeface="Arita Dotum Medium"/>
                  <a:ea typeface="Arita Dotum Medium"/>
                </a:rPr>
                <a:t> </a:t>
              </a:r>
              <a:r>
                <a:rPr lang="en-US" sz="2499" dirty="0" err="1">
                  <a:solidFill>
                    <a:srgbClr val="FFFFFF"/>
                  </a:solidFill>
                  <a:latin typeface="Arita Dotum Medium"/>
                  <a:ea typeface="Arita Dotum Medium"/>
                </a:rPr>
                <a:t>대한</a:t>
              </a:r>
              <a:r>
                <a:rPr lang="en-US" sz="2499" dirty="0">
                  <a:solidFill>
                    <a:srgbClr val="FFFFFF"/>
                  </a:solidFill>
                  <a:latin typeface="Arita Dotum Medium"/>
                  <a:ea typeface="Arita Dotum Medium"/>
                </a:rPr>
                <a:t> </a:t>
              </a:r>
              <a:r>
                <a:rPr lang="en-US" sz="2499" dirty="0" err="1">
                  <a:solidFill>
                    <a:srgbClr val="FFFFFF"/>
                  </a:solidFill>
                  <a:latin typeface="Arita Dotum Medium"/>
                  <a:ea typeface="Arita Dotum Medium"/>
                </a:rPr>
                <a:t>설명을</a:t>
              </a:r>
              <a:r>
                <a:rPr lang="en-US" sz="2499" dirty="0">
                  <a:solidFill>
                    <a:srgbClr val="FFFFFF"/>
                  </a:solidFill>
                  <a:latin typeface="Arita Dotum Medium"/>
                  <a:ea typeface="Arita Dotum Medium"/>
                </a:rPr>
                <a:t> </a:t>
              </a:r>
              <a:r>
                <a:rPr lang="en-US" sz="2499" dirty="0" err="1">
                  <a:solidFill>
                    <a:srgbClr val="FFFFFF"/>
                  </a:solidFill>
                  <a:latin typeface="Arita Dotum Medium"/>
                  <a:ea typeface="Arita Dotum Medium"/>
                </a:rPr>
                <a:t>입력하세요</a:t>
              </a:r>
              <a:r>
                <a:rPr lang="en-US" sz="2499" dirty="0">
                  <a:solidFill>
                    <a:srgbClr val="FFFFFF"/>
                  </a:solidFill>
                  <a:latin typeface="Arita Dotum Medium"/>
                  <a:ea typeface="Arita Dotum Medium"/>
                </a:rPr>
                <a:t>.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337621" y="9481253"/>
            <a:ext cx="310283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ea typeface="210 네버랜드 Light"/>
              </a:rPr>
              <a:t>목차 페이지로 돌아가기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135</Words>
  <Application>Microsoft Office PowerPoint</Application>
  <PresentationFormat>사용자 지정</PresentationFormat>
  <Paragraphs>58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210 네버랜드 Light</vt:lpstr>
      <vt:lpstr>Calibri</vt:lpstr>
      <vt:lpstr>Arial</vt:lpstr>
      <vt:lpstr>Arita Dotum Medium</vt:lpstr>
      <vt:lpstr>Arita Dotum</vt:lpstr>
      <vt:lpstr>Arita Dotum Semi-Bold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흰색 3D 프로젝트 계획 비즈니스 프레젠테이션</dc:title>
  <dc:creator>026</dc:creator>
  <cp:lastModifiedBy>026</cp:lastModifiedBy>
  <cp:revision>3</cp:revision>
  <dcterms:created xsi:type="dcterms:W3CDTF">2006-08-16T00:00:00Z</dcterms:created>
  <dcterms:modified xsi:type="dcterms:W3CDTF">2023-12-22T07:43:30Z</dcterms:modified>
  <dc:identifier>DAF3mCytVow</dc:identifier>
</cp:coreProperties>
</file>